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61" autoAdjust="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932BEB-AACC-41AC-8532-29438514758A}" type="datetimeFigureOut">
              <a:rPr lang="en-US" smtClean="0"/>
              <a:pPr/>
              <a:t>10/11/2020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6B1B96-31E7-4207-973A-9CEB410A06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B1B96-31E7-4207-973A-9CEB410A061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B1B96-31E7-4207-973A-9CEB410A061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223AD6F-3732-4869-AFD6-8BE005F6C1CB}" type="datetimeFigureOut">
              <a:rPr lang="en-US" smtClean="0"/>
              <a:pPr/>
              <a:t>10/11/2020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AD0E059-7177-4177-BC6E-305524177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23AD6F-3732-4869-AFD6-8BE005F6C1CB}" type="datetimeFigureOut">
              <a:rPr lang="en-US" smtClean="0"/>
              <a:pPr/>
              <a:t>10/11/2020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D0E059-7177-4177-BC6E-3055241774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23AD6F-3732-4869-AFD6-8BE005F6C1CB}" type="datetimeFigureOut">
              <a:rPr lang="en-US" smtClean="0"/>
              <a:pPr/>
              <a:t>10/11/2020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D0E059-7177-4177-BC6E-3055241774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23AD6F-3732-4869-AFD6-8BE005F6C1CB}" type="datetimeFigureOut">
              <a:rPr lang="en-US" smtClean="0"/>
              <a:pPr/>
              <a:t>10/11/2020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D0E059-7177-4177-BC6E-3055241774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23AD6F-3732-4869-AFD6-8BE005F6C1CB}" type="datetimeFigureOut">
              <a:rPr lang="en-US" smtClean="0"/>
              <a:pPr/>
              <a:t>10/11/2020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D0E059-7177-4177-BC6E-305524177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23AD6F-3732-4869-AFD6-8BE005F6C1CB}" type="datetimeFigureOut">
              <a:rPr lang="en-US" smtClean="0"/>
              <a:pPr/>
              <a:t>10/11/2020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D0E059-7177-4177-BC6E-3055241774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23AD6F-3732-4869-AFD6-8BE005F6C1CB}" type="datetimeFigureOut">
              <a:rPr lang="en-US" smtClean="0"/>
              <a:pPr/>
              <a:t>10/11/2020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D0E059-7177-4177-BC6E-305524177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223AD6F-3732-4869-AFD6-8BE005F6C1CB}" type="datetimeFigureOut">
              <a:rPr lang="en-US" smtClean="0"/>
              <a:pPr/>
              <a:t>10/11/2020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D0E059-7177-4177-BC6E-305524177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223AD6F-3732-4869-AFD6-8BE005F6C1CB}" type="datetimeFigureOut">
              <a:rPr lang="en-US" smtClean="0"/>
              <a:pPr/>
              <a:t>10/11/2020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AD0E059-7177-4177-BC6E-3055241774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23AD6F-3732-4869-AFD6-8BE005F6C1CB}" type="datetimeFigureOut">
              <a:rPr lang="en-US" smtClean="0"/>
              <a:pPr/>
              <a:t>10/11/2020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D0E059-7177-4177-BC6E-305524177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23AD6F-3732-4869-AFD6-8BE005F6C1CB}" type="datetimeFigureOut">
              <a:rPr lang="en-US" smtClean="0"/>
              <a:pPr/>
              <a:t>10/11/2020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AD0E059-7177-4177-BC6E-305524177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223AD6F-3732-4869-AFD6-8BE005F6C1CB}" type="datetimeFigureOut">
              <a:rPr lang="en-US" smtClean="0"/>
              <a:pPr/>
              <a:t>10/11/2020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AD0E059-7177-4177-BC6E-30552417743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PHYSICIAN ASSISTED SUICIDE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Assisted suicide in NJ - here is how it will work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048000"/>
            <a:ext cx="8077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the act of killing oneself with the help of someone who provides the knowledge or the means to do so.</a:t>
            </a:r>
          </a:p>
          <a:p>
            <a:r>
              <a:rPr lang="en-US" dirty="0" smtClean="0"/>
              <a:t>Many prefer to </a:t>
            </a:r>
            <a:r>
              <a:rPr lang="en-US" dirty="0" smtClean="0"/>
              <a:t>call </a:t>
            </a:r>
            <a:r>
              <a:rPr lang="en-US" dirty="0" smtClean="0"/>
              <a:t>it physician aid in dying</a:t>
            </a:r>
          </a:p>
          <a:p>
            <a:r>
              <a:rPr lang="en-US" dirty="0" smtClean="0"/>
              <a:t>This is because the word ‘suicide’ has negative connotations.</a:t>
            </a:r>
          </a:p>
          <a:p>
            <a:r>
              <a:rPr lang="en-US" dirty="0" smtClean="0"/>
              <a:t>It is different from Euthanasia 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Defining physician assisted suicide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physician assisted suicide, doctors can provide patients with medications to end their lives.</a:t>
            </a:r>
          </a:p>
          <a:p>
            <a:r>
              <a:rPr lang="en-US" dirty="0" smtClean="0"/>
              <a:t>But the patients have to take the medications by themselves.</a:t>
            </a:r>
          </a:p>
          <a:p>
            <a:r>
              <a:rPr lang="en-US" dirty="0" smtClean="0"/>
              <a:t>In Euthanasia, the doctor or another person administers the medication.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Difference between Physician assisted suicide and Euthanasia 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Patients have to be terminally ill.</a:t>
            </a:r>
          </a:p>
          <a:p>
            <a:r>
              <a:rPr lang="en-US" dirty="0"/>
              <a:t>T</a:t>
            </a:r>
            <a:r>
              <a:rPr lang="en-US" dirty="0" smtClean="0"/>
              <a:t>heir </a:t>
            </a:r>
            <a:r>
              <a:rPr lang="en-US" dirty="0" smtClean="0"/>
              <a:t>doctors must </a:t>
            </a:r>
            <a:r>
              <a:rPr lang="en-US" dirty="0" smtClean="0"/>
              <a:t>believe they have </a:t>
            </a:r>
            <a:r>
              <a:rPr lang="en-US" dirty="0" smtClean="0"/>
              <a:t>six months </a:t>
            </a:r>
            <a:r>
              <a:rPr lang="en-US" dirty="0" smtClean="0"/>
              <a:t>or </a:t>
            </a:r>
            <a:r>
              <a:rPr lang="en-US" dirty="0" smtClean="0"/>
              <a:t>less </a:t>
            </a:r>
            <a:r>
              <a:rPr lang="en-US" dirty="0" smtClean="0"/>
              <a:t>to live.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/>
              <a:t>M</a:t>
            </a:r>
            <a:r>
              <a:rPr lang="en-US" dirty="0" smtClean="0"/>
              <a:t>ust be able to take the drugs by themselves</a:t>
            </a:r>
          </a:p>
          <a:p>
            <a:r>
              <a:rPr lang="en-US" dirty="0" smtClean="0"/>
              <a:t>Must have the mental capacity to know what they are doing and the consequences.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Patients who qualify for physician assisted suicide </a:t>
            </a:r>
            <a:endParaRPr lang="en-US" dirty="0"/>
          </a:p>
        </p:txBody>
      </p:sp>
      <p:pic>
        <p:nvPicPr>
          <p:cNvPr id="4" name="Picture 3" descr="Hospital Patient Hand Inserted With IV Drip Stock Image - Image of close,  illness: 11825850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209800"/>
            <a:ext cx="70104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Must make two verbal requests 15 days apart.</a:t>
            </a:r>
          </a:p>
          <a:p>
            <a:r>
              <a:rPr lang="en-US" dirty="0" smtClean="0"/>
              <a:t>Must make one written request with two witnesses.</a:t>
            </a:r>
          </a:p>
          <a:p>
            <a:r>
              <a:rPr lang="en-US" dirty="0" smtClean="0"/>
              <a:t>The attending physicians and consulting physician must verify the patients meets all the criteria.</a:t>
            </a:r>
          </a:p>
          <a:p>
            <a:r>
              <a:rPr lang="en-US" dirty="0" smtClean="0"/>
              <a:t>Rules are there to make sure patients know what they are doing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Patients who qualify for physician assisted suicide  Cont’d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Basic question is one of autonomous</a:t>
            </a:r>
          </a:p>
          <a:p>
            <a:r>
              <a:rPr lang="en-US" dirty="0" smtClean="0"/>
              <a:t>That is my life.</a:t>
            </a:r>
          </a:p>
          <a:p>
            <a:r>
              <a:rPr lang="en-US" dirty="0" smtClean="0"/>
              <a:t>Why shouldn’t I have the right to take my life if it is the appropriate thing to do?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Suicide is not illegal.</a:t>
            </a:r>
          </a:p>
          <a:p>
            <a:r>
              <a:rPr lang="en-US" dirty="0" smtClean="0"/>
              <a:t>Doctors control the means, why should they withhold it from </a:t>
            </a:r>
            <a:r>
              <a:rPr lang="en-US" dirty="0" smtClean="0"/>
              <a:t>me?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Main arguments allowing doctors to hasten patients’ death</a:t>
            </a:r>
            <a:endParaRPr lang="en-US" dirty="0"/>
          </a:p>
        </p:txBody>
      </p:sp>
      <p:pic>
        <p:nvPicPr>
          <p:cNvPr id="4" name="Picture 3" descr="Assisted Suicide Images, Stock Photos &amp; Vectors | Shutterstock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895600"/>
            <a:ext cx="5867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fear of being an ethical slippery slope.</a:t>
            </a:r>
          </a:p>
          <a:p>
            <a:r>
              <a:rPr lang="en-US" dirty="0" smtClean="0"/>
              <a:t>Allowing physician assisted suicide  to terminally ill people opens way to </a:t>
            </a:r>
            <a:r>
              <a:rPr lang="en-US" dirty="0" smtClean="0"/>
              <a:t>offering it </a:t>
            </a:r>
            <a:r>
              <a:rPr lang="en-US" dirty="0" smtClean="0"/>
              <a:t>to people who are not mentally </a:t>
            </a:r>
            <a:r>
              <a:rPr lang="en-US" dirty="0" smtClean="0"/>
              <a:t>competent,</a:t>
            </a:r>
            <a:endParaRPr lang="en-US" dirty="0" smtClean="0"/>
          </a:p>
          <a:p>
            <a:r>
              <a:rPr lang="en-US" dirty="0" smtClean="0"/>
              <a:t>And to people who are in distress</a:t>
            </a:r>
          </a:p>
          <a:p>
            <a:r>
              <a:rPr lang="en-US" dirty="0" smtClean="0"/>
              <a:t>Religious argument about sanctity of life that death should not be hastened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Arguments against physician assisted suicide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I believe people should have control over how and when they die.</a:t>
            </a:r>
          </a:p>
          <a:p>
            <a:r>
              <a:rPr lang="en-US" dirty="0" smtClean="0"/>
              <a:t>However, the patients should be in their right states of mind.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 believe the religious argument against  it is the most dominant.</a:t>
            </a:r>
          </a:p>
          <a:p>
            <a:r>
              <a:rPr lang="en-US" dirty="0" smtClean="0"/>
              <a:t>But I think it should only apply to believers.</a:t>
            </a:r>
          </a:p>
          <a:p>
            <a:r>
              <a:rPr lang="en-US" dirty="0" smtClean="0"/>
              <a:t>The rest of the population should not be held to this </a:t>
            </a:r>
            <a:r>
              <a:rPr lang="en-US" dirty="0" smtClean="0"/>
              <a:t>standard.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Stance </a:t>
            </a:r>
            <a:endParaRPr lang="en-US" dirty="0"/>
          </a:p>
        </p:txBody>
      </p:sp>
      <p:pic>
        <p:nvPicPr>
          <p:cNvPr id="4" name="Picture 3" descr="Doctor-assisted suicides turned homicide charges? - Campbell Law Observer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2286000"/>
            <a:ext cx="6705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is clear that one way to hasten  your </a:t>
            </a:r>
            <a:r>
              <a:rPr lang="en-US" dirty="0" smtClean="0"/>
              <a:t>death is </a:t>
            </a:r>
            <a:r>
              <a:rPr lang="en-US" dirty="0" smtClean="0"/>
              <a:t>to voluntarily stop eating and </a:t>
            </a:r>
            <a:r>
              <a:rPr lang="en-US" dirty="0" smtClean="0"/>
              <a:t>drinking.</a:t>
            </a:r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 smtClean="0"/>
              <a:t>I was suffering and dying, and it is time to hasten the process, I would stop eating and </a:t>
            </a:r>
            <a:r>
              <a:rPr lang="en-US" dirty="0" smtClean="0"/>
              <a:t>drinking.</a:t>
            </a:r>
            <a:endParaRPr lang="en-US" dirty="0" smtClean="0"/>
          </a:p>
          <a:p>
            <a:r>
              <a:rPr lang="en-US" dirty="0" smtClean="0"/>
              <a:t> One does not have to implicate the doctor or anyone else in their death</a:t>
            </a:r>
          </a:p>
          <a:p>
            <a:r>
              <a:rPr lang="en-US" dirty="0" smtClean="0"/>
              <a:t>Unlike taking a medicine that kills you, when you stop eating and drinking, you could change your mind at some </a:t>
            </a:r>
            <a:r>
              <a:rPr lang="en-US" dirty="0" smtClean="0"/>
              <a:t>point.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Resolution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Appelbaum</a:t>
            </a:r>
            <a:r>
              <a:rPr lang="en-US" dirty="0"/>
              <a:t>, P. S. (2018). Physician‐assisted death in psychiatry. </a:t>
            </a:r>
            <a:r>
              <a:rPr lang="en-US" i="1" dirty="0"/>
              <a:t>World Psychiatry</a:t>
            </a:r>
            <a:r>
              <a:rPr lang="en-US" dirty="0"/>
              <a:t>, </a:t>
            </a:r>
            <a:r>
              <a:rPr lang="en-US" i="1" dirty="0"/>
              <a:t>17</a:t>
            </a:r>
            <a:r>
              <a:rPr lang="en-US" dirty="0"/>
              <a:t>(2), 145</a:t>
            </a:r>
            <a:r>
              <a:rPr lang="en-US" dirty="0" smtClean="0"/>
              <a:t>.</a:t>
            </a:r>
          </a:p>
          <a:p>
            <a:r>
              <a:rPr lang="en-US" dirty="0"/>
              <a:t>Jansen, L. A., Wall, S., &amp; Miller, F. G. (2019). Drawing the line on physician-assisted death. </a:t>
            </a:r>
            <a:r>
              <a:rPr lang="en-US" i="1" dirty="0"/>
              <a:t>Journal of medical ethics</a:t>
            </a:r>
            <a:r>
              <a:rPr lang="en-US" dirty="0"/>
              <a:t>, </a:t>
            </a:r>
            <a:r>
              <a:rPr lang="en-US" i="1" dirty="0"/>
              <a:t>45</a:t>
            </a:r>
            <a:r>
              <a:rPr lang="en-US" dirty="0"/>
              <a:t>(3), 190-197</a:t>
            </a:r>
            <a:r>
              <a:rPr lang="en-US" dirty="0" smtClean="0"/>
              <a:t>.</a:t>
            </a:r>
          </a:p>
          <a:p>
            <a:r>
              <a:rPr lang="en-US" dirty="0"/>
              <a:t>Sumner, L. W. (2017). </a:t>
            </a:r>
            <a:r>
              <a:rPr lang="en-US" i="1" dirty="0"/>
              <a:t>Physician-assisted death: What everyone needs to know</a:t>
            </a:r>
            <a:r>
              <a:rPr lang="en-US" dirty="0"/>
              <a:t>. Oxford University Press.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188</TotalTime>
  <Words>478</Words>
  <Application>Microsoft Office PowerPoint</Application>
  <PresentationFormat>On-screen Show (4:3)</PresentationFormat>
  <Paragraphs>72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Concourse</vt:lpstr>
      <vt:lpstr>PHYSICIAN ASSISTED SUICIDE </vt:lpstr>
      <vt:lpstr>Defining physician assisted suicide</vt:lpstr>
      <vt:lpstr>Difference between Physician assisted suicide and Euthanasia </vt:lpstr>
      <vt:lpstr>Patients who qualify for physician assisted suicide </vt:lpstr>
      <vt:lpstr>Patients who qualify for physician assisted suicide  Cont’d</vt:lpstr>
      <vt:lpstr>Main arguments allowing doctors to hasten patients’ death</vt:lpstr>
      <vt:lpstr>Arguments against physician assisted suicide </vt:lpstr>
      <vt:lpstr>Stance </vt:lpstr>
      <vt:lpstr>Resolution</vt:lpstr>
      <vt:lpstr>References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Windows User</cp:lastModifiedBy>
  <cp:revision>36</cp:revision>
  <dcterms:created xsi:type="dcterms:W3CDTF">2020-10-11T07:22:14Z</dcterms:created>
  <dcterms:modified xsi:type="dcterms:W3CDTF">2020-10-11T11:15:14Z</dcterms:modified>
</cp:coreProperties>
</file>